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3"/>
    <p:sldId id="1140" r:id="rId4"/>
    <p:sldId id="1142" r:id="rId5"/>
    <p:sldId id="1143" r:id="rId6"/>
    <p:sldId id="1144" r:id="rId7"/>
    <p:sldId id="1145" r:id="rId8"/>
    <p:sldId id="1146" r:id="rId9"/>
    <p:sldId id="1147" r:id="rId10"/>
    <p:sldId id="1148" r:id="rId11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82669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主要介绍了中国传统表演艺术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舞狮的历史、表演形式和文化意义。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0854" y="1141966"/>
            <a:ext cx="11485848" cy="1566954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3928" y="2918931"/>
            <a:ext cx="1651000" cy="403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lion dance is a traditional Chinese performance art with a rich history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performed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during festivals, celebrations, and important events, such as weddings, business openings and especially Chinese New Year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believe it brings good luck and keeps away from bad spirits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creates a festival atmosphere and brings happiness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 artists wear a lion costume to perform the dance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plays the head and front legs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other plays the back and hind legs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pair work together to do many difficult movements during the performance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need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kung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do their job well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lion dance was being performed as early as the Han Dynasty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 one knows exactly how it started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say it had to do with war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day, an emperor dreamed of a strange animal after a fight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fierce but didn’t look like a tiger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emperor wanted eagerly to know what it was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next day, his advisors told him that this animal was a lion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emperor thought that it was a gift from heaven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Then, he asked people to make this animal out of paper, cloth and bamboo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“lion models” were used in future fights to encourage soldiers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战士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Later it became a form of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lion became a symbol of power, courage, and wisdom in Chinese culture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lion dance takes two forms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is performed in the north and the other in the south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northern lion looks more real, while the southern lion looks more like a dragon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northern lion pays more attention to the leg movements, while the southern lion moves head dramatically with the rhythm of drums and gongs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Both types show the power and wisdom of Chinese culture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 the performers of lion dance need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kung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fight in future wars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perform difficult movements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scare away bad spirits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create a festival atmosphere and bring happiness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3350" y="83814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5010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pair work together to do many difficult movements during the performance. They need to practise kung fu to do their job well.”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舞狮表演者练习功夫是为了完成高难度动作。故选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true according to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perform the lion dance, three artists are needed to work together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emperor created the “lion models” to help achieve victory in the war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 one knows when the lion dance was first performed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northern and the southern lions have different cultural meanings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0767" y="84685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360854" y="349501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emperor thought that it was a gift from heaven. Then he asked people to make this animal out of paper, cloth and bamboo. The ‘lion models’ were used in future fights to encourage soldiers.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战士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皇帝制作狮子模型是为了帮助战争胜利。故选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be inferred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the emperor’s dream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dream was about a tiger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dream was a sign of bad luck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dream led to the creation of the lion dance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dream was forgotten by the emperor soon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5825" y="84685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3"/>
          <p:cNvSpPr txBox="1"/>
          <p:nvPr/>
        </p:nvSpPr>
        <p:spPr bwMode="auto">
          <a:xfrm>
            <a:off x="360854" y="349501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“One day, an emperor dreamed of a strange animal... The next day, his advisors told him that this an animal was a lion... Then he asked people to make this animal... Later it became a form of art.”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皇帝的梦促成了舞狮的诞生。故选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would be the best title for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History of Chinese Festivals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Art of Kung Fu in Performances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Lion Dance—a Symbol of Chinese Culture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Differences Between the Northern and Southern Lion Dance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91102" y="909998"/>
            <a:ext cx="3220538" cy="42940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65824" y="83814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4"/>
          <p:cNvSpPr txBox="1"/>
          <p:nvPr/>
        </p:nvSpPr>
        <p:spPr bwMode="auto">
          <a:xfrm>
            <a:off x="360854" y="40050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最佳标题题。全文围绕舞狮的历史、表演形式和文化象征展开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重点强调其作为中国文化符号的意义。选项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C“The Lion Dance—a Symbol of Chinese Culture”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最能概括全文主旨。故选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3513</Words>
  <Application>WPS 演示</Application>
  <PresentationFormat>自定义</PresentationFormat>
  <Paragraphs>54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zxh</cp:lastModifiedBy>
  <cp:revision>450</cp:revision>
  <dcterms:created xsi:type="dcterms:W3CDTF">2020-11-06T05:24:00Z</dcterms:created>
  <dcterms:modified xsi:type="dcterms:W3CDTF">2025-09-18T08:49:43Z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DF23046D58D84B4A88D71D2EAD993016_12</vt:lpwstr>
  </property>
</Properties>
</file>